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2192000" cy="6858000"/>
  <p:notesSz cx="6858000" cy="9144000"/>
  <p:embeddedFontLst>
    <p:embeddedFont>
      <p:font typeface="Playfair Display" panose="00000500000000000000" pitchFamily="2" charset="0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38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4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94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551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8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73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02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26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30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3973"/>
            <a:ext cx="12192000" cy="56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>
              <a:lumMod val="85000"/>
              <a:lumOff val="15000"/>
            </a:schemeClr>
          </a:solidFill>
          <a:latin typeface="Playfair Display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>
              <a:lumMod val="85000"/>
              <a:lumOff val="15000"/>
            </a:schemeClr>
          </a:solidFill>
          <a:latin typeface="Playfair Display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Playfair Display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Playfair Display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Playfair Display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Playfair Display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Playfair Display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Reisdorfer Esq</dc:creator>
  <cp:lastModifiedBy>Jeff Reisdorfer Esq</cp:lastModifiedBy>
  <cp:revision>6</cp:revision>
  <dcterms:created xsi:type="dcterms:W3CDTF">2018-02-01T21:33:11Z</dcterms:created>
  <dcterms:modified xsi:type="dcterms:W3CDTF">2019-01-11T21:17:23Z</dcterms:modified>
</cp:coreProperties>
</file>